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59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86" d="100"/>
          <a:sy n="86" d="100"/>
        </p:scale>
        <p:origin x="9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E2D08-C94B-42A3-83AA-7DAEF14D49A2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288E3-E700-46EA-B5C3-2E3D06E7E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1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288E3-E700-46EA-B5C3-2E3D06E7EC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11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288E3-E700-46EA-B5C3-2E3D06E7EC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4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288E3-E700-46EA-B5C3-2E3D06E7EC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6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96679"/>
            <a:ext cx="4876800" cy="1254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04625"/>
            <a:ext cx="7315200" cy="4785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47046"/>
            <a:ext cx="73152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Welcome</a:t>
            </a:r>
            <a:endParaRPr lang="en-US" sz="1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95600"/>
            <a:ext cx="86106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Zara and her parents live in London. She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wants to visit of Bangladesh. So, they buy their air ticket and took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theair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seat in site the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Arroplane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The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arroplane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is flying on the sky now. And they are happy.  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33400"/>
            <a:ext cx="85344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Solution</a:t>
            </a:r>
            <a:endParaRPr lang="en-US" sz="8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646" y="2209800"/>
            <a:ext cx="8661554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Write the answer of following question?</a:t>
            </a:r>
          </a:p>
          <a:p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1.What did they decide?</a:t>
            </a:r>
          </a:p>
          <a:p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2.Who are at the  H: S: I:Airport?</a:t>
            </a:r>
          </a:p>
          <a:p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3.Who start filling in the form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609600" y="381000"/>
            <a:ext cx="7620000" cy="15240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dirty="0" smtClean="0"/>
              <a:t>       </a:t>
            </a:r>
            <a:r>
              <a:rPr lang="en-US" sz="9600" b="1" dirty="0" smtClean="0">
                <a:solidFill>
                  <a:srgbClr val="7030A0"/>
                </a:solidFill>
              </a:rPr>
              <a:t>Pair work</a:t>
            </a:r>
            <a:endParaRPr lang="en-US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057400"/>
            <a:ext cx="731520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anose="02000000000000000000" pitchFamily="2" charset="0"/>
              </a:rPr>
              <a:t>1.They decided to go Thailand.</a:t>
            </a:r>
          </a:p>
          <a:p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anose="02000000000000000000" pitchFamily="2" charset="0"/>
              </a:rPr>
              <a:t>2.Mita,Zara and her parents are at the H.S.I. Airport.</a:t>
            </a:r>
          </a:p>
          <a:p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anose="02000000000000000000" pitchFamily="2" charset="0"/>
              </a:rPr>
              <a:t>3.Mita,Zara and her parents start filling in the form.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838200" y="457200"/>
            <a:ext cx="7315200" cy="13716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</a:rPr>
              <a:t>        Solution</a:t>
            </a:r>
            <a:endParaRPr lang="en-US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4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9265" y="2667000"/>
            <a:ext cx="533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summery about 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‘’Going on a foreign trip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1981200" y="533400"/>
            <a:ext cx="4965853" cy="1066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  <a:endParaRPr lang="en-US" sz="60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3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14600"/>
            <a:ext cx="8017119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Mita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and Zara are decided to go London. </a:t>
            </a:r>
          </a:p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So,they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are waiting at the  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I. Airport. 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immigration officer will check their passport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71600" y="228600"/>
            <a:ext cx="4898783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78487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14" y="2394645"/>
            <a:ext cx="8839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anose="02000000000000000000" pitchFamily="2" charset="0"/>
              </a:rPr>
              <a:t>1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.Where does Zara live?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a.Bangladesh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b.London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c.China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d.Japan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628" y="3515057"/>
            <a:ext cx="883644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anose="02000000000000000000" pitchFamily="2" charset="0"/>
              </a:rPr>
              <a:t>2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.Where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they are waiting?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a.House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b.plane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c.loung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d.airport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808" y="4592275"/>
            <a:ext cx="883277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anose="02000000000000000000" pitchFamily="2" charset="0"/>
              </a:rPr>
              <a:t>3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.Who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brings form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a.Zara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b.Meta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c.Mitas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father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d.Mitas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uncie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304800" y="152400"/>
            <a:ext cx="8382000" cy="17036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1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70" y="1828800"/>
            <a:ext cx="680613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2970" y="228600"/>
            <a:ext cx="6806129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Home Work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32971" y="5453111"/>
            <a:ext cx="68580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Describe about your experience of </a:t>
            </a:r>
          </a:p>
          <a:p>
            <a:r>
              <a:rPr lang="en-US" sz="3600" b="1" dirty="0" smtClean="0"/>
              <a:t>travelling to another place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2480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7620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Thanks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7620000" cy="475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334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MD:Isahaque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ali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Subject:English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Khatlal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pilot girls high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school and college.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Khatlal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joypurhat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ID-no-</a:t>
            </a:r>
            <a:r>
              <a:rPr lang="en-US" sz="3600" b="1" dirty="0" smtClean="0">
                <a:solidFill>
                  <a:sysClr val="windowText" lastClr="000000"/>
                </a:solidFill>
                <a:latin typeface="+mj-lt"/>
                <a:cs typeface="NikoshBAN" panose="02000000000000000000" pitchFamily="2" charset="0"/>
              </a:rPr>
              <a:t>11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Email:Isahaquealiuzzal@gmail.com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257770"/>
            <a:ext cx="82296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Introduction 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of 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0" t="38112" r="41468" b="47355"/>
          <a:stretch/>
        </p:blipFill>
        <p:spPr>
          <a:xfrm>
            <a:off x="6096000" y="1524000"/>
            <a:ext cx="2706477" cy="240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05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294" y="2057400"/>
            <a:ext cx="8483906" cy="45550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Class: Eight</a:t>
            </a:r>
          </a:p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Subject: English [first paper]</a:t>
            </a:r>
          </a:p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Unit: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anose="02000000000000000000" pitchFamily="2" charset="0"/>
              </a:rPr>
              <a:t>1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Lesson: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anose="02000000000000000000" pitchFamily="2" charset="0"/>
              </a:rPr>
              <a:t>1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Time: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anose="02000000000000000000" pitchFamily="2" charset="0"/>
              </a:rPr>
              <a:t>4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anose="02000000000000000000" pitchFamily="2" charset="0"/>
              </a:rPr>
              <a:t>5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minutes</a:t>
            </a:r>
          </a:p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Date: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anose="02000000000000000000" pitchFamily="2" charset="0"/>
              </a:rPr>
              <a:t>14/12/2013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304800" y="406568"/>
            <a:ext cx="8534400" cy="1219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30506" y="508336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Introduction of lesson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06757"/>
            <a:ext cx="3513076" cy="201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0091" y="4020357"/>
            <a:ext cx="1538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aeroplane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6458878"/>
            <a:ext cx="2877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side of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eroplane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7731" y="6488951"/>
            <a:ext cx="112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airport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54" y="4399654"/>
            <a:ext cx="3439122" cy="20344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321288"/>
            <a:ext cx="8229600" cy="14465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Look at the pictures and now describe what you guess.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" y="4501556"/>
            <a:ext cx="3403040" cy="2012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1" y="1958127"/>
            <a:ext cx="3513076" cy="20922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2909" y="4009852"/>
            <a:ext cx="1188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Pasport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9105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590800"/>
            <a:ext cx="6705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Going  on a foreign trip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699" y="762000"/>
            <a:ext cx="69342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7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title</a:t>
            </a:r>
            <a:endParaRPr lang="en-US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9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57400"/>
            <a:ext cx="85344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 the end  of the lesson, the students will  be able to.</a:t>
            </a: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+mj-lt"/>
                <a:cs typeface="NikoshBAN" panose="02000000000000000000" pitchFamily="2" charset="0"/>
              </a:rPr>
              <a:t>1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.Describe the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picturs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and video.</a:t>
            </a:r>
          </a:p>
          <a:p>
            <a:r>
              <a:rPr lang="en-US" sz="4000" b="1" dirty="0" smtClean="0">
                <a:latin typeface="+mj-lt"/>
                <a:cs typeface="Mitra Mono" panose="000B0009000000000000" pitchFamily="50" charset="0"/>
              </a:rPr>
              <a:t>2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.Write vocabulary.</a:t>
            </a:r>
          </a:p>
          <a:p>
            <a:r>
              <a:rPr lang="en-US" sz="4000" b="1" dirty="0">
                <a:latin typeface="+mj-lt"/>
                <a:cs typeface="NikoshBAN" panose="02000000000000000000" pitchFamily="2" charset="0"/>
              </a:rPr>
              <a:t>3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.Summerise  </a:t>
            </a:r>
            <a:r>
              <a:rPr lang="en-US" sz="4000" b="1" smtClean="0">
                <a:latin typeface="NikoshBAN" panose="02000000000000000000" pitchFamily="2" charset="0"/>
                <a:cs typeface="NikoshBAN" panose="02000000000000000000" pitchFamily="2" charset="0"/>
              </a:rPr>
              <a:t>the topic.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28600" y="304800"/>
            <a:ext cx="8763000" cy="1524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Learning out comes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0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4850" y="110084"/>
            <a:ext cx="5498301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vocabulary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831" y="2652550"/>
            <a:ext cx="2895600" cy="1995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258" y="567927"/>
            <a:ext cx="2895600" cy="1932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831" y="4800600"/>
            <a:ext cx="2895600" cy="194906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051525" y="1534059"/>
            <a:ext cx="3669153" cy="1044943"/>
          </a:xfrm>
          <a:prstGeom prst="rightArrow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Airport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051525" y="3308800"/>
            <a:ext cx="3669153" cy="1143001"/>
          </a:xfrm>
          <a:prstGeom prst="rightArrow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immigration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051525" y="5181599"/>
            <a:ext cx="3669153" cy="1066800"/>
          </a:xfrm>
          <a:prstGeom prst="rightArrow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     </a:t>
            </a:r>
            <a:r>
              <a:rPr lang="en-US" sz="4400" dirty="0" smtClean="0">
                <a:solidFill>
                  <a:schemeClr val="tx1"/>
                </a:solidFill>
              </a:rPr>
              <a:t>Family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9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1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460836"/>
            <a:ext cx="70104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Silent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reading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7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715000"/>
            <a:ext cx="7758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a short note on picture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23670"/>
            <a:ext cx="82296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Individual work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5500"/>
            <a:ext cx="3733800" cy="3047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78975"/>
            <a:ext cx="3886200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0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337</Words>
  <Application>Microsoft Office PowerPoint</Application>
  <PresentationFormat>On-screen Show (4:3)</PresentationFormat>
  <Paragraphs>76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Mitra Mono</vt:lpstr>
      <vt:lpstr>NikoshBAN</vt:lpstr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TSS</dc:creator>
  <cp:lastModifiedBy>sajib</cp:lastModifiedBy>
  <cp:revision>312</cp:revision>
  <dcterms:created xsi:type="dcterms:W3CDTF">2006-08-16T00:00:00Z</dcterms:created>
  <dcterms:modified xsi:type="dcterms:W3CDTF">2013-12-18T07:11:42Z</dcterms:modified>
</cp:coreProperties>
</file>